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690" y="60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1907009" y="15636209"/>
            <a:ext cx="6472982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578B4ED4-845B-46FB-A756-AFA75315F0DA}"/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Özel</PresentationFormat>
  <Paragraphs>1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Hasenem ERTAŞ</cp:lastModifiedBy>
  <cp:revision>45</cp:revision>
  <dcterms:created xsi:type="dcterms:W3CDTF">2023-07-25T13:09:41Z</dcterms:created>
  <dcterms:modified xsi:type="dcterms:W3CDTF">2025-05-02T06:19:03Z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